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3" r:id="rId4"/>
    <p:sldId id="264" r:id="rId5"/>
    <p:sldId id="265" r:id="rId6"/>
    <p:sldId id="257" r:id="rId7"/>
    <p:sldId id="269" r:id="rId8"/>
    <p:sldId id="262" r:id="rId9"/>
    <p:sldId id="266" r:id="rId10"/>
    <p:sldId id="268" r:id="rId11"/>
    <p:sldId id="260" r:id="rId12"/>
    <p:sldId id="261" r:id="rId13"/>
    <p:sldId id="272" r:id="rId14"/>
    <p:sldId id="258" r:id="rId15"/>
    <p:sldId id="270" r:id="rId16"/>
    <p:sldId id="271" r:id="rId17"/>
    <p:sldId id="28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209A-7240-8145-AF26-AA07CF44AAEE}" type="datetimeFigureOut">
              <a:rPr lang="en-US" smtClean="0"/>
              <a:t>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A430-9BF9-334F-A8AF-4E185A78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4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209A-7240-8145-AF26-AA07CF44AAEE}" type="datetimeFigureOut">
              <a:rPr lang="en-US" smtClean="0"/>
              <a:t>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A430-9BF9-334F-A8AF-4E185A78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6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209A-7240-8145-AF26-AA07CF44AAEE}" type="datetimeFigureOut">
              <a:rPr lang="en-US" smtClean="0"/>
              <a:t>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A430-9BF9-334F-A8AF-4E185A78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4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209A-7240-8145-AF26-AA07CF44AAEE}" type="datetimeFigureOut">
              <a:rPr lang="en-US" smtClean="0"/>
              <a:t>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A430-9BF9-334F-A8AF-4E185A78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6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209A-7240-8145-AF26-AA07CF44AAEE}" type="datetimeFigureOut">
              <a:rPr lang="en-US" smtClean="0"/>
              <a:t>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A430-9BF9-334F-A8AF-4E185A78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5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209A-7240-8145-AF26-AA07CF44AAEE}" type="datetimeFigureOut">
              <a:rPr lang="en-US" smtClean="0"/>
              <a:t>6/10/18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A430-9BF9-334F-A8AF-4E185A78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209A-7240-8145-AF26-AA07CF44AAEE}" type="datetimeFigureOut">
              <a:rPr lang="en-US" smtClean="0"/>
              <a:t>6/10/18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A430-9BF9-334F-A8AF-4E185A78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0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209A-7240-8145-AF26-AA07CF44AAEE}" type="datetimeFigureOut">
              <a:rPr lang="en-US" smtClean="0"/>
              <a:t>6/10/18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A430-9BF9-334F-A8AF-4E185A78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3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209A-7240-8145-AF26-AA07CF44AAEE}" type="datetimeFigureOut">
              <a:rPr lang="en-US" smtClean="0"/>
              <a:t>6/10/18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A430-9BF9-334F-A8AF-4E185A78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7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209A-7240-8145-AF26-AA07CF44AAEE}" type="datetimeFigureOut">
              <a:rPr lang="en-US" smtClean="0"/>
              <a:t>6/10/18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A430-9BF9-334F-A8AF-4E185A78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3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209A-7240-8145-AF26-AA07CF44AAEE}" type="datetimeFigureOut">
              <a:rPr lang="en-US" smtClean="0"/>
              <a:t>6/10/18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A430-9BF9-334F-A8AF-4E185A78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2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209A-7240-8145-AF26-AA07CF44AAEE}" type="datetimeFigureOut">
              <a:rPr lang="en-US" smtClean="0"/>
              <a:t>6/10/18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0A430-9BF9-334F-A8AF-4E185A78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7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June 11</a:t>
            </a:r>
            <a:r>
              <a:rPr lang="en-US" baseline="30000" dirty="0"/>
              <a:t>th</a:t>
            </a:r>
            <a:r>
              <a:rPr lang="en-US" dirty="0"/>
              <a:t> REU Lunch Talk:</a:t>
            </a:r>
            <a:br>
              <a:rPr lang="en-US" dirty="0"/>
            </a:br>
            <a:r>
              <a:rPr lang="en-US" dirty="0"/>
              <a:t>Advice + </a:t>
            </a:r>
            <a:r>
              <a:rPr lang="en-US" dirty="0" err="1"/>
              <a:t>gnuplot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Genevieve Bartlett</a:t>
            </a:r>
          </a:p>
        </p:txBody>
      </p:sp>
    </p:spTree>
    <p:extLst>
      <p:ext uri="{BB962C8B-B14F-4D97-AF65-F5344CB8AC3E}">
        <p14:creationId xmlns:p14="http://schemas.microsoft.com/office/powerpoint/2010/main" val="51824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Hobby Project Examples: My Scratch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sister != Angelina Jolie</a:t>
            </a:r>
          </a:p>
          <a:p>
            <a:pPr lvl="1"/>
            <a:r>
              <a:rPr lang="en-US" dirty="0"/>
              <a:t>Except if she’s angry?</a:t>
            </a:r>
          </a:p>
          <a:p>
            <a:pPr lvl="1"/>
            <a:r>
              <a:rPr lang="en-US" dirty="0"/>
              <a:t>Facial geometry extraction and similarity matching </a:t>
            </a:r>
          </a:p>
          <a:p>
            <a:pPr lvl="1"/>
            <a:r>
              <a:rPr lang="en-US" dirty="0"/>
              <a:t>Focus on non-neutral faces</a:t>
            </a:r>
          </a:p>
          <a:p>
            <a:pPr lvl="1"/>
            <a:r>
              <a:rPr lang="en-US" dirty="0"/>
              <a:t>Turned into semi-functional </a:t>
            </a:r>
            <a:r>
              <a:rPr lang="en-US" dirty="0" err="1"/>
              <a:t>iOS</a:t>
            </a:r>
            <a:r>
              <a:rPr lang="en-US" dirty="0"/>
              <a:t> app (</a:t>
            </a:r>
            <a:r>
              <a:rPr lang="en-US" dirty="0" err="1"/>
              <a:t>sorta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Get off my lawn! </a:t>
            </a:r>
          </a:p>
          <a:p>
            <a:pPr lvl="1"/>
            <a:r>
              <a:rPr lang="en-US" dirty="0" err="1"/>
              <a:t>TensorFlow</a:t>
            </a:r>
            <a:r>
              <a:rPr lang="en-US" dirty="0"/>
              <a:t>! (Retraining with </a:t>
            </a:r>
            <a:r>
              <a:rPr lang="en-US" dirty="0" err="1"/>
              <a:t>YOLO&amp;darkflow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640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Waaay</a:t>
            </a:r>
            <a:r>
              <a:rPr lang="en-US" dirty="0"/>
              <a:t> back when (‘08?)</a:t>
            </a:r>
          </a:p>
        </p:txBody>
      </p:sp>
      <p:pic>
        <p:nvPicPr>
          <p:cNvPr id="4" name="Content Placeholder 3" descr="match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6" b="83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4010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Recently</a:t>
            </a:r>
          </a:p>
        </p:txBody>
      </p:sp>
      <p:pic>
        <p:nvPicPr>
          <p:cNvPr id="7" name="Picture 6" descr="succ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99" y="2010715"/>
            <a:ext cx="3904701" cy="4033025"/>
          </a:xfrm>
          <a:prstGeom prst="rect">
            <a:avLst/>
          </a:prstGeom>
        </p:spPr>
      </p:pic>
      <p:pic>
        <p:nvPicPr>
          <p:cNvPr id="8" name="Picture 7" descr="fa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43" y="1852693"/>
            <a:ext cx="5185076" cy="287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46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ok to jump into the deep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context of learning CS at least </a:t>
            </a:r>
            <a:r>
              <a:rPr lang="mr-IN" dirty="0"/>
              <a:t>–</a:t>
            </a:r>
            <a:r>
              <a:rPr lang="en-US" dirty="0"/>
              <a:t> you won’t drown</a:t>
            </a:r>
          </a:p>
          <a:p>
            <a:r>
              <a:rPr lang="en-US" dirty="0"/>
              <a:t>Figure out how you learn</a:t>
            </a:r>
          </a:p>
          <a:p>
            <a:pPr lvl="1"/>
            <a:r>
              <a:rPr lang="en-US" dirty="0"/>
              <a:t>Learn by reading? Tackle a paper or book where &gt;50% does not make sense at first.</a:t>
            </a:r>
          </a:p>
          <a:p>
            <a:pPr lvl="1"/>
            <a:r>
              <a:rPr lang="en-US" dirty="0"/>
              <a:t>Learn by doing? Start playing and modifying someone else’s tools in an area where you’re confused</a:t>
            </a:r>
          </a:p>
        </p:txBody>
      </p:sp>
    </p:spTree>
    <p:extLst>
      <p:ext uri="{BB962C8B-B14F-4D97-AF65-F5344CB8AC3E}">
        <p14:creationId xmlns:p14="http://schemas.microsoft.com/office/powerpoint/2010/main" val="3175829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those considering it: </a:t>
            </a:r>
            <a:br>
              <a:rPr lang="en-US" dirty="0"/>
            </a:br>
            <a:r>
              <a:rPr lang="en-US" dirty="0"/>
              <a:t>Do you want a Ph.D.?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one can answer for you, but realize:</a:t>
            </a:r>
          </a:p>
          <a:p>
            <a:pPr marL="457200" lvl="1" indent="0" algn="ctr">
              <a:buNone/>
            </a:pPr>
            <a:r>
              <a:rPr lang="en-US" b="1" dirty="0"/>
              <a:t>You have to </a:t>
            </a:r>
            <a:r>
              <a:rPr lang="en-US" b="1" i="1" dirty="0"/>
              <a:t>really</a:t>
            </a:r>
            <a:r>
              <a:rPr lang="en-US" b="1" dirty="0"/>
              <a:t> want it</a:t>
            </a:r>
          </a:p>
          <a:p>
            <a:r>
              <a:rPr lang="en-US" dirty="0"/>
              <a:t>It’s a commitment</a:t>
            </a:r>
          </a:p>
          <a:p>
            <a:r>
              <a:rPr lang="en-US" dirty="0"/>
              <a:t>More school != more money</a:t>
            </a:r>
          </a:p>
          <a:p>
            <a:pPr lvl="1"/>
            <a:r>
              <a:rPr lang="en-US" dirty="0"/>
              <a:t>Statistically, MS is a bigger pay bump than PhD</a:t>
            </a:r>
          </a:p>
          <a:p>
            <a:r>
              <a:rPr lang="en-US" dirty="0"/>
              <a:t>More acceptable these days (IMO) to try something else before school </a:t>
            </a:r>
          </a:p>
          <a:p>
            <a:pPr lvl="1"/>
            <a:r>
              <a:rPr lang="en-US" dirty="0"/>
              <a:t>Explore other options if you’re on the fence!</a:t>
            </a:r>
          </a:p>
        </p:txBody>
      </p:sp>
    </p:spTree>
    <p:extLst>
      <p:ext uri="{BB962C8B-B14F-4D97-AF65-F5344CB8AC3E}">
        <p14:creationId xmlns:p14="http://schemas.microsoft.com/office/powerpoint/2010/main" val="1768283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&lt;/Advice&gt;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91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and Dirty Tutorial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Gnuplot</a:t>
            </a:r>
            <a:r>
              <a:rPr lang="en-US" dirty="0"/>
              <a:t> </a:t>
            </a:r>
          </a:p>
          <a:p>
            <a:r>
              <a:rPr lang="en-US" dirty="0"/>
              <a:t>Open source, widely used in academia, highly scriptable plot generator</a:t>
            </a:r>
          </a:p>
          <a:p>
            <a:r>
              <a:rPr lang="en-US" dirty="0"/>
              <a:t>http://</a:t>
            </a:r>
            <a:r>
              <a:rPr lang="en-US" dirty="0" err="1"/>
              <a:t>www.gnuplot.info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96590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A6A8-495F-534C-9214-2A3F74C13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gnuplot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30B10-B1B3-AB44-803A-32803A033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Lots of plotting tools (Excel, plot tools within other tools like </a:t>
            </a:r>
            <a:r>
              <a:rPr lang="en-US" dirty="0" err="1"/>
              <a:t>matlab</a:t>
            </a:r>
            <a:r>
              <a:rPr lang="en-US" dirty="0"/>
              <a:t>, online tools)</a:t>
            </a:r>
          </a:p>
          <a:p>
            <a:r>
              <a:rPr lang="en-US" dirty="0" err="1"/>
              <a:t>Gnuplot</a:t>
            </a:r>
            <a:r>
              <a:rPr lang="en-US" dirty="0"/>
              <a:t> is a nice way to unify data and craft a single look for a paper, poster etc.</a:t>
            </a:r>
          </a:p>
          <a:p>
            <a:r>
              <a:rPr lang="en-US" dirty="0"/>
              <a:t>Easy – just need your data in a text file.</a:t>
            </a:r>
          </a:p>
        </p:txBody>
      </p:sp>
    </p:spTree>
    <p:extLst>
      <p:ext uri="{BB962C8B-B14F-4D97-AF65-F5344CB8AC3E}">
        <p14:creationId xmlns:p14="http://schemas.microsoft.com/office/powerpoint/2010/main" val="295194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</a:t>
            </a:r>
            <a:r>
              <a:rPr lang="en-US" dirty="0" err="1"/>
              <a:t>Gnuplot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Windows: binaries available</a:t>
            </a:r>
          </a:p>
          <a:p>
            <a:r>
              <a:rPr lang="en-US" dirty="0"/>
              <a:t>Linux: any package manager, binaries available</a:t>
            </a:r>
          </a:p>
          <a:p>
            <a:r>
              <a:rPr lang="en-US" dirty="0"/>
              <a:t>Mac: homebrew, </a:t>
            </a:r>
            <a:r>
              <a:rPr lang="en-US" dirty="0" err="1"/>
              <a:t>macports</a:t>
            </a:r>
            <a:r>
              <a:rPr lang="en-US" dirty="0"/>
              <a:t>, binaries available  etc.</a:t>
            </a:r>
          </a:p>
        </p:txBody>
      </p:sp>
    </p:spTree>
    <p:extLst>
      <p:ext uri="{BB962C8B-B14F-4D97-AF65-F5344CB8AC3E}">
        <p14:creationId xmlns:p14="http://schemas.microsoft.com/office/powerpoint/2010/main" val="2288637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&amp; Scriptable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Gnuplot</a:t>
            </a:r>
            <a:r>
              <a:rPr lang="en-US" dirty="0"/>
              <a:t> has an interactive interface (if you want it)</a:t>
            </a:r>
            <a:r>
              <a:rPr lang="mr-IN" dirty="0"/>
              <a:t>…</a:t>
            </a:r>
            <a:r>
              <a:rPr lang="en-US" dirty="0"/>
              <a:t>but typically you will not use this interface to generate data to plot (though you can!)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2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&lt;Advice&gt;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a strong foundation before you specialize</a:t>
            </a:r>
          </a:p>
          <a:p>
            <a:r>
              <a:rPr lang="en-US" dirty="0"/>
              <a:t>Learn how to learn</a:t>
            </a:r>
          </a:p>
          <a:p>
            <a:r>
              <a:rPr lang="en-US" dirty="0"/>
              <a:t>Find ways to expand your skills </a:t>
            </a:r>
          </a:p>
          <a:p>
            <a:pPr lvl="1"/>
            <a:r>
              <a:rPr lang="en-US" dirty="0"/>
              <a:t>(both in school and outside of school)</a:t>
            </a:r>
          </a:p>
        </p:txBody>
      </p:sp>
    </p:spTree>
    <p:extLst>
      <p:ext uri="{BB962C8B-B14F-4D97-AF65-F5344CB8AC3E}">
        <p14:creationId xmlns:p14="http://schemas.microsoft.com/office/powerpoint/2010/main" val="3011302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file data (# are comments, ignored by </a:t>
            </a:r>
            <a:r>
              <a:rPr lang="en-US" dirty="0" err="1"/>
              <a:t>gnuplot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175" y="2723047"/>
            <a:ext cx="53594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91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</a:t>
            </a:r>
            <a:r>
              <a:rPr lang="en-US" dirty="0" err="1"/>
              <a:t>gnuplot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</a:t>
            </a:r>
            <a:r>
              <a:rPr lang="en-US" dirty="0" err="1"/>
              <a:t>gnuplot</a:t>
            </a:r>
            <a:r>
              <a:rPr lang="en-US" dirty="0"/>
              <a:t> from the </a:t>
            </a:r>
            <a:r>
              <a:rPr lang="en-US" dirty="0" err="1"/>
              <a:t>commandline</a:t>
            </a:r>
            <a:endParaRPr lang="en-US" dirty="0"/>
          </a:p>
          <a:p>
            <a:r>
              <a:rPr lang="en-US" dirty="0"/>
              <a:t>You will get an interactive prompt: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24" y="2704398"/>
            <a:ext cx="2165741" cy="9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68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76" y="2238751"/>
            <a:ext cx="5888148" cy="1441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</a:t>
            </a:r>
            <a:r>
              <a:rPr lang="en-US" dirty="0" err="1"/>
              <a:t>gnuplot</a:t>
            </a:r>
            <a:r>
              <a:rPr lang="en-US" dirty="0"/>
              <a:t>: plot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“plot” command</a:t>
            </a:r>
          </a:p>
          <a:p>
            <a:endParaRPr lang="en-US" dirty="0"/>
          </a:p>
          <a:p>
            <a:r>
              <a:rPr lang="en-US" dirty="0"/>
              <a:t>Assuming you have access to a GUI screen, the above will produce a nice, but boring plot.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035" y="3843646"/>
            <a:ext cx="4044073" cy="269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79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a fancy with the plot command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5452F1-9E53-8F40-92C9-2C1A73E3F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1585024"/>
            <a:ext cx="7006442" cy="4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22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6A652-78EA-1F40-91B5-656EA113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Beautifying the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E0E09-3C12-774E-8980-BB5AE6B26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'set’ command can control an awful lot</a:t>
            </a:r>
          </a:p>
          <a:p>
            <a:pPr lvl="1"/>
            <a:r>
              <a:rPr lang="en-US" dirty="0"/>
              <a:t>Output (set term 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Grid, tic marks, tic mark locations </a:t>
            </a:r>
          </a:p>
          <a:p>
            <a:pPr lvl="1"/>
            <a:r>
              <a:rPr lang="en-US" dirty="0" err="1"/>
              <a:t>Yrange</a:t>
            </a:r>
            <a:r>
              <a:rPr lang="en-US" dirty="0"/>
              <a:t> and </a:t>
            </a:r>
            <a:r>
              <a:rPr lang="en-US" dirty="0" err="1"/>
              <a:t>xrange</a:t>
            </a:r>
            <a:endParaRPr lang="en-US" dirty="0"/>
          </a:p>
          <a:p>
            <a:pPr lvl="1"/>
            <a:r>
              <a:rPr lang="en-US" dirty="0"/>
              <a:t>Aspect ratio </a:t>
            </a:r>
          </a:p>
          <a:p>
            <a:pPr lvl="1"/>
            <a:r>
              <a:rPr lang="en-US" dirty="0"/>
              <a:t>Key location and look</a:t>
            </a:r>
          </a:p>
          <a:p>
            <a:pPr lvl="1"/>
            <a:r>
              <a:rPr lang="en-US" dirty="0"/>
              <a:t>Style (line width, color, look, point size, shape etc.)</a:t>
            </a:r>
          </a:p>
        </p:txBody>
      </p:sp>
    </p:spTree>
    <p:extLst>
      <p:ext uri="{BB962C8B-B14F-4D97-AF65-F5344CB8AC3E}">
        <p14:creationId xmlns:p14="http://schemas.microsoft.com/office/powerpoint/2010/main" val="1686160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6866-7828-674C-9016-4B80D9C7A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get fancy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D1D2C-D06B-FE46-8AE2-7110D9352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C6727-4CBD-AD4E-A169-6975D2F76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0267"/>
            <a:ext cx="9144000" cy="400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03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0762A-4F1E-914E-97C4-14E819A2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Interactive-&gt;Scripting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781AB-B725-5347-832E-DB984D5EF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things out! Get things looking how you like</a:t>
            </a:r>
          </a:p>
          <a:p>
            <a:r>
              <a:rPr lang="en-US" dirty="0"/>
              <a:t>Then script it! </a:t>
            </a:r>
          </a:p>
          <a:p>
            <a:pPr lvl="1"/>
            <a:r>
              <a:rPr lang="en-US" dirty="0"/>
              <a:t>Feed the </a:t>
            </a:r>
            <a:r>
              <a:rPr lang="en-US" dirty="0" err="1"/>
              <a:t>gnuplot</a:t>
            </a:r>
            <a:r>
              <a:rPr lang="en-US" dirty="0"/>
              <a:t> script to </a:t>
            </a:r>
            <a:r>
              <a:rPr lang="en-US" dirty="0" err="1"/>
              <a:t>gnuplot</a:t>
            </a:r>
            <a:endParaRPr lang="en-US" dirty="0"/>
          </a:p>
          <a:p>
            <a:pPr lvl="1"/>
            <a:r>
              <a:rPr lang="en-US" dirty="0"/>
              <a:t>OR – put it inline in shell scripting (allows variables controlled outside of </a:t>
            </a:r>
            <a:r>
              <a:rPr lang="en-US" dirty="0" err="1"/>
              <a:t>gnuplot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8B0F6B-B79E-BE4E-8EAD-F1A1F1643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97" y="4252356"/>
            <a:ext cx="6685066" cy="219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56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BDF30-78C4-4E43-9611-0F2905FF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Brief! Lots to explore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023DE-39E3-1741-B190-4D9262D6E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</a:t>
            </a:r>
            <a:r>
              <a:rPr lang="en-US" dirty="0" err="1"/>
              <a:t>gnuplto</a:t>
            </a:r>
            <a:r>
              <a:rPr lang="en-US" dirty="0"/>
              <a:t> in mind - might be the right tool for the job</a:t>
            </a:r>
          </a:p>
          <a:p>
            <a:r>
              <a:rPr lang="en-US" dirty="0"/>
              <a:t>Lots of good online tutorials – no need to learn everything ahead of time, just know what </a:t>
            </a:r>
            <a:r>
              <a:rPr lang="en-US" dirty="0" err="1"/>
              <a:t>gnuplot</a:t>
            </a:r>
            <a:r>
              <a:rPr lang="en-US" dirty="0"/>
              <a:t> can do for you.</a:t>
            </a:r>
          </a:p>
        </p:txBody>
      </p:sp>
    </p:spTree>
    <p:extLst>
      <p:ext uri="{BB962C8B-B14F-4D97-AF65-F5344CB8AC3E}">
        <p14:creationId xmlns:p14="http://schemas.microsoft.com/office/powerpoint/2010/main" val="4029517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78FF-0B56-F74F-9653-CA1C770C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B0F17-FCD2-A449-B7E3-0039633B7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the most you can out of what you’re learning and what you’re doing</a:t>
            </a:r>
          </a:p>
          <a:p>
            <a:r>
              <a:rPr lang="en-US" dirty="0"/>
              <a:t>Get a basic set of tools you know and like</a:t>
            </a:r>
          </a:p>
          <a:p>
            <a:pPr lvl="1"/>
            <a:r>
              <a:rPr lang="en-US" dirty="0" err="1"/>
              <a:t>gnuplot</a:t>
            </a:r>
            <a:r>
              <a:rPr lang="en-US" dirty="0"/>
              <a:t>/latex for me, but you may like others</a:t>
            </a:r>
          </a:p>
          <a:p>
            <a:pPr lvl="1"/>
            <a:r>
              <a:rPr lang="en-US" dirty="0"/>
              <a:t>Ask around and see what other people like</a:t>
            </a:r>
          </a:p>
        </p:txBody>
      </p:sp>
    </p:spTree>
    <p:extLst>
      <p:ext uri="{BB962C8B-B14F-4D97-AF65-F5344CB8AC3E}">
        <p14:creationId xmlns:p14="http://schemas.microsoft.com/office/powerpoint/2010/main" val="151099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Foundation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 yourself to take the harder classes</a:t>
            </a:r>
          </a:p>
          <a:p>
            <a:r>
              <a:rPr lang="en-US" dirty="0"/>
              <a:t>Ask questions (always!)</a:t>
            </a:r>
          </a:p>
          <a:p>
            <a:r>
              <a:rPr lang="en-US" dirty="0"/>
              <a:t>Grades matter </a:t>
            </a:r>
            <a:r>
              <a:rPr lang="mr-IN" dirty="0"/>
              <a:t>–</a:t>
            </a:r>
            <a:r>
              <a:rPr lang="en-US" dirty="0"/>
              <a:t> but focus on what you learn from class and the grades will follow</a:t>
            </a:r>
          </a:p>
        </p:txBody>
      </p:sp>
    </p:spTree>
    <p:extLst>
      <p:ext uri="{BB962C8B-B14F-4D97-AF65-F5344CB8AC3E}">
        <p14:creationId xmlns:p14="http://schemas.microsoft.com/office/powerpoint/2010/main" val="3711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How To Learn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35" y="1417638"/>
            <a:ext cx="6565901" cy="53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30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 your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Hobby projects</a:t>
            </a:r>
          </a:p>
          <a:p>
            <a:pPr lvl="1"/>
            <a:r>
              <a:rPr lang="en-US" dirty="0"/>
              <a:t>Build your own computer</a:t>
            </a:r>
          </a:p>
          <a:p>
            <a:pPr lvl="1"/>
            <a:r>
              <a:rPr lang="en-US" dirty="0"/>
              <a:t>Run your own Web, DNS, email servers</a:t>
            </a:r>
          </a:p>
          <a:p>
            <a:r>
              <a:rPr lang="en-US" dirty="0"/>
              <a:t>Local opportunities and competitions</a:t>
            </a:r>
          </a:p>
          <a:p>
            <a:pPr lvl="1"/>
            <a:r>
              <a:rPr lang="en-US" dirty="0"/>
              <a:t>Capture the flag competitions</a:t>
            </a:r>
          </a:p>
          <a:p>
            <a:pPr lvl="1"/>
            <a:r>
              <a:rPr lang="en-US" dirty="0"/>
              <a:t>Freelance programming </a:t>
            </a:r>
          </a:p>
          <a:p>
            <a:r>
              <a:rPr lang="en-US" dirty="0"/>
              <a:t>Get the most you can from school assignments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8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86698"/>
            <a:ext cx="4709361" cy="3527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9089"/>
            <a:ext cx="8229600" cy="1143000"/>
          </a:xfrm>
        </p:spPr>
        <p:txBody>
          <a:bodyPr/>
          <a:lstStyle/>
          <a:p>
            <a:r>
              <a:rPr lang="en-US" dirty="0"/>
              <a:t>Balance Expanding Your Skills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45748" y="2701645"/>
            <a:ext cx="3889397" cy="0"/>
          </a:xfrm>
          <a:prstGeom prst="straightConnector1">
            <a:avLst/>
          </a:prstGeom>
          <a:ln w="762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90803" y="2378479"/>
            <a:ext cx="1766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Jack of all Trades</a:t>
            </a:r>
          </a:p>
          <a:p>
            <a:pPr algn="ctr"/>
            <a:r>
              <a:rPr lang="en-US" dirty="0"/>
              <a:t>Master of None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615" y="2452640"/>
            <a:ext cx="1560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trick pony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549" y="3108139"/>
            <a:ext cx="2120292" cy="30325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28159" y="1975586"/>
            <a:ext cx="442104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Depth                                 Breadth</a:t>
            </a:r>
          </a:p>
        </p:txBody>
      </p:sp>
    </p:spTree>
    <p:extLst>
      <p:ext uri="{BB962C8B-B14F-4D97-AF65-F5344CB8AC3E}">
        <p14:creationId xmlns:p14="http://schemas.microsoft.com/office/powerpoint/2010/main" val="47606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 your skills on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papers in </a:t>
            </a:r>
            <a:r>
              <a:rPr lang="en-US" dirty="0" err="1"/>
              <a:t>LaTeX</a:t>
            </a:r>
            <a:endParaRPr lang="en-US" dirty="0"/>
          </a:p>
          <a:p>
            <a:r>
              <a:rPr lang="en-US" dirty="0"/>
              <a:t>Add extra error checking and handling in code</a:t>
            </a:r>
          </a:p>
          <a:p>
            <a:r>
              <a:rPr lang="en-US" dirty="0"/>
              <a:t>Use Vim/</a:t>
            </a:r>
            <a:r>
              <a:rPr lang="en-US" dirty="0" err="1"/>
              <a:t>Emacs</a:t>
            </a:r>
            <a:r>
              <a:rPr lang="en-US" dirty="0"/>
              <a:t> etc. and not an IDE</a:t>
            </a:r>
          </a:p>
          <a:p>
            <a:pPr lvl="1"/>
            <a:r>
              <a:rPr lang="en-US" dirty="0"/>
              <a:t>IDEs hide details you should be sure you know!</a:t>
            </a:r>
          </a:p>
        </p:txBody>
      </p:sp>
    </p:spTree>
    <p:extLst>
      <p:ext uri="{BB962C8B-B14F-4D97-AF65-F5344CB8AC3E}">
        <p14:creationId xmlns:p14="http://schemas.microsoft.com/office/powerpoint/2010/main" val="1671793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Hobby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an itch and can’t find anything to scratch it? </a:t>
            </a:r>
          </a:p>
          <a:p>
            <a:r>
              <a:rPr lang="en-US" dirty="0"/>
              <a:t>Itch = start up idea (so says my successful friend)</a:t>
            </a:r>
          </a:p>
          <a:p>
            <a:r>
              <a:rPr lang="en-US" dirty="0"/>
              <a:t>Itch = at least a learning experience</a:t>
            </a:r>
          </a:p>
        </p:txBody>
      </p:sp>
    </p:spTree>
    <p:extLst>
      <p:ext uri="{BB962C8B-B14F-4D97-AF65-F5344CB8AC3E}">
        <p14:creationId xmlns:p14="http://schemas.microsoft.com/office/powerpoint/2010/main" val="2879552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Hobby Project Examples: My 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Stop telling my sister she looks like Angelina Jolie!</a:t>
            </a:r>
          </a:p>
          <a:p>
            <a:r>
              <a:rPr lang="en-US" dirty="0"/>
              <a:t>Get off my lawn! (Tracking people hanging out in the alley behind my house)</a:t>
            </a:r>
          </a:p>
        </p:txBody>
      </p:sp>
    </p:spTree>
    <p:extLst>
      <p:ext uri="{BB962C8B-B14F-4D97-AF65-F5344CB8AC3E}">
        <p14:creationId xmlns:p14="http://schemas.microsoft.com/office/powerpoint/2010/main" val="405407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784</Words>
  <Application>Microsoft Macintosh PowerPoint</Application>
  <PresentationFormat>On-screen Show (4:3)</PresentationFormat>
  <Paragraphs>110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Mangal</vt:lpstr>
      <vt:lpstr>Office Theme</vt:lpstr>
      <vt:lpstr>June 11th REU Lunch Talk: Advice + gnuplot</vt:lpstr>
      <vt:lpstr>&lt;Advice&gt;</vt:lpstr>
      <vt:lpstr>Strong Foundation </vt:lpstr>
      <vt:lpstr>Learn How To Learn</vt:lpstr>
      <vt:lpstr>Expand your skills</vt:lpstr>
      <vt:lpstr>Balance Expanding Your Skills</vt:lpstr>
      <vt:lpstr>Expand your skills on assignments</vt:lpstr>
      <vt:lpstr>Hobby Projects</vt:lpstr>
      <vt:lpstr>Hobby Project Examples: My Itch</vt:lpstr>
      <vt:lpstr>Hobby Project Examples: My Scratch</vt:lpstr>
      <vt:lpstr>Waaay back when (‘08?)</vt:lpstr>
      <vt:lpstr>Recently</vt:lpstr>
      <vt:lpstr>It’s ok to jump into the deep end</vt:lpstr>
      <vt:lpstr>For those considering it:  Do you want a Ph.D.?</vt:lpstr>
      <vt:lpstr>&lt;/Advice&gt;</vt:lpstr>
      <vt:lpstr>Quick and Dirty Tutorial</vt:lpstr>
      <vt:lpstr>Why gnuplot?</vt:lpstr>
      <vt:lpstr>Getting Gnuplot</vt:lpstr>
      <vt:lpstr>Interactive &amp; Scriptable</vt:lpstr>
      <vt:lpstr>Data Prep</vt:lpstr>
      <vt:lpstr>Interactive gnuplot</vt:lpstr>
      <vt:lpstr>Interactive gnuplot: plot data</vt:lpstr>
      <vt:lpstr>Get a fancy with the plot command</vt:lpstr>
      <vt:lpstr>Beautifying the graph</vt:lpstr>
      <vt:lpstr>Can get fancy</vt:lpstr>
      <vt:lpstr>Interactive-&gt;Scripting</vt:lpstr>
      <vt:lpstr>Brief! Lots to explore</vt:lpstr>
      <vt:lpstr>Summary</vt:lpstr>
    </vt:vector>
  </TitlesOfParts>
  <Company>USC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Genevieve Bartlett</dc:creator>
  <cp:lastModifiedBy>Genevieve E. Bartlett</cp:lastModifiedBy>
  <cp:revision>19</cp:revision>
  <dcterms:created xsi:type="dcterms:W3CDTF">2018-06-07T17:54:10Z</dcterms:created>
  <dcterms:modified xsi:type="dcterms:W3CDTF">2018-06-11T20:24:05Z</dcterms:modified>
</cp:coreProperties>
</file>